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8" r:id="rId11"/>
    <p:sldId id="272" r:id="rId12"/>
    <p:sldId id="267" r:id="rId13"/>
    <p:sldId id="269" r:id="rId14"/>
    <p:sldId id="270" r:id="rId15"/>
    <p:sldId id="273" r:id="rId16"/>
    <p:sldId id="271" r:id="rId17"/>
    <p:sldId id="274" r:id="rId1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25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E4D4713-3D16-484A-A33D-3403B8AD68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AD7C580B-36C7-462C-9B7A-352E5F045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76E03ADB-CD41-45C3-86D0-5D0C8AD28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2E67-90D0-4417-827D-F549D56C9214}" type="datetimeFigureOut">
              <a:rPr lang="pl-PL" smtClean="0"/>
              <a:t>12.05.2020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4FDF439-92BA-46DD-A8EA-14A2E2D43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5332F411-5D8C-4D8C-BBC9-D7E45CE05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C95D-5D7C-4C33-AD09-C842B85460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6387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B915233-019A-43F3-B688-A3723D1A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6792DD7-927A-47D5-B445-370DDBA28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216B5BD-AF56-4E85-B010-40D9FE6F1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2E67-90D0-4417-827D-F549D56C9214}" type="datetimeFigureOut">
              <a:rPr lang="pl-PL" smtClean="0"/>
              <a:t>12.05.2020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34D3B3B6-B99C-42FB-BC68-B9AD76463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D6AD3310-4CF7-4E4E-9059-9CCBCBEA9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C95D-5D7C-4C33-AD09-C842B85460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515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1821376C-9FAD-459F-8C2A-A25FE3AF5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B32EB430-3C3A-484F-A9DD-21C129174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D4D7419F-6FA9-41E4-903E-212669D6A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2E67-90D0-4417-827D-F549D56C9214}" type="datetimeFigureOut">
              <a:rPr lang="pl-PL" smtClean="0"/>
              <a:t>12.05.2020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F2AD9399-CA7A-4D22-880B-1938FB663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C1DCA2CF-5FB2-4071-9BE1-7B1B99D69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C95D-5D7C-4C33-AD09-C842B85460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7943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DF2131D-84D0-43C8-BBEC-027F0B092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A1A4510-071A-4748-8342-EE349531C6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3DA119C1-2D3F-4EDB-A854-CE0712B563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4D84A8C0-DFC7-48F5-89A0-897C60D70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2E67-90D0-4417-827D-F549D56C9214}" type="datetimeFigureOut">
              <a:rPr lang="pl-PL" smtClean="0"/>
              <a:t>12.05.2020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20D59B00-DF64-46C3-85E1-43EE93C19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6B11ED0A-DCF9-4FFC-9031-B288C0029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C95D-5D7C-4C33-AD09-C842B85460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429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621080F-73C0-4D6C-8879-1DFF9EBF7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441B3C55-56CD-4DA8-A1EA-B12599F8C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F0038A30-22AD-4895-9E59-C3E9FF790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914A82D0-DE23-4C45-86AA-A05F12CBD5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248B14D2-60A0-4EC8-9EBA-7B69905660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6046B3FC-9967-4F33-BE70-00A1FB517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2E67-90D0-4417-827D-F549D56C9214}" type="datetimeFigureOut">
              <a:rPr lang="pl-PL" smtClean="0"/>
              <a:t>12.05.2020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BC03E81A-628B-4454-BA56-189CC03E5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572EDF41-71EA-4F27-8076-650805C86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C95D-5D7C-4C33-AD09-C842B85460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1340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FB698FC8-3262-418E-BBCD-90591A1F2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98E3E3EC-922F-43B0-93E4-F77FD5747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2E67-90D0-4417-827D-F549D56C9214}" type="datetimeFigureOut">
              <a:rPr lang="pl-PL" smtClean="0"/>
              <a:t>12.05.2020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EDAF4D33-94C5-4EB8-8672-519AD6BCA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2F2713A2-F341-4040-86E1-92D187CFA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C95D-5D7C-4C33-AD09-C842B85460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0452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47FA7203-19C9-4AD5-9C19-AFFC9331F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2E67-90D0-4417-827D-F549D56C9214}" type="datetimeFigureOut">
              <a:rPr lang="pl-PL" smtClean="0"/>
              <a:t>12.05.2020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1A990889-71BF-40C9-8D8D-FC1D9B978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AABDFB23-3B17-4C2F-90D7-4972AF6DE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C95D-5D7C-4C33-AD09-C842B85460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2534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B7EC65D-3923-490D-90B0-8DFD3D0EE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E8F11A14-CB6D-4F92-B1C4-18499C0AA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F22738ED-7C06-4140-8978-C791BCA9D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AD988338-0D24-4A7C-B463-48294AD6F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2E67-90D0-4417-827D-F549D56C9214}" type="datetimeFigureOut">
              <a:rPr lang="pl-PL" smtClean="0"/>
              <a:t>12.05.2020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D213909D-B4B8-4EA8-B5BF-ED41F0D0A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F95B0305-6672-48DB-9ADD-65FCEFF22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C95D-5D7C-4C33-AD09-C842B85460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6139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9399BBA-C991-4D9E-9BE5-62019E94D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7B15C9F9-3DFC-4BEA-96E0-1A7301C00D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E56735D9-3ACC-464D-83DA-184763C506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1DCC4E0C-EFBB-4D1F-90F2-238071CC6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2E67-90D0-4417-827D-F549D56C9214}" type="datetimeFigureOut">
              <a:rPr lang="pl-PL" smtClean="0"/>
              <a:t>12.05.2020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631F448D-9D66-4E2A-95C4-90D2F2D68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BBD98D9A-7704-4411-A99D-7E3C3DF8A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C95D-5D7C-4C33-AD09-C842B85460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5187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91F03E3-C458-4089-AF5F-EB476D955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B8E60D4C-2232-4BF1-867A-89C7CAA5C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64DCA169-0A0B-48AD-8897-B5B286D3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2E67-90D0-4417-827D-F549D56C9214}" type="datetimeFigureOut">
              <a:rPr lang="pl-PL" smtClean="0"/>
              <a:t>12.05.2020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9A5F2DA8-A413-4479-A356-8A91E3B9C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AFDE7D47-C1F7-4735-99A5-A063BB436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C95D-5D7C-4C33-AD09-C842B85460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924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58778755-C10E-4546-81C7-D565DD5969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158BBEDC-7351-471B-AB59-06536A4059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33662AED-7DBF-4FAE-8A44-53FD3415F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82E67-90D0-4417-827D-F549D56C9214}" type="datetimeFigureOut">
              <a:rPr lang="pl-PL" smtClean="0"/>
              <a:t>12.05.2020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BDCA94E-DB9B-402B-9D4E-72D1E7C85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0A58AA6D-AFB3-4DCB-A581-7CA0C93EA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3C95D-5D7C-4C33-AD09-C842B85460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6433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F8D4BCCB-FF68-4A3E-87BB-C151472C6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71300DFB-AC33-46F7-A4D1-633E7EA4C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0407A63A-DB10-46BB-A189-2E22D87223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82E67-90D0-4417-827D-F549D56C9214}" type="datetimeFigureOut">
              <a:rPr lang="pl-PL" smtClean="0"/>
              <a:t>12.05.2020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E8FC8C46-6E21-43E9-BBF3-6C955CAAF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DD0FEC3D-CA0F-4F0F-97A6-61ED7C17FE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3C95D-5D7C-4C33-AD09-C842B854600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3833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E45B1D5C-0827-4AF0-8186-11FC5A8B8B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CBB44E5-F878-4BB4-AD86-5EE894BBC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7909" y="2038876"/>
            <a:ext cx="2469624" cy="2846070"/>
          </a:xfrm>
        </p:spPr>
        <p:txBody>
          <a:bodyPr anchor="ctr">
            <a:normAutofit/>
          </a:bodyPr>
          <a:lstStyle/>
          <a:p>
            <a:pPr algn="l"/>
            <a:r>
              <a:rPr lang="pl-PL" sz="3700"/>
              <a:t>Pielgrzymki Jana Pawła II do Polski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89CFCA42-DFA7-4AF2-85C9-5940AFF79F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7908" y="5086350"/>
            <a:ext cx="2446465" cy="1178298"/>
          </a:xfrm>
        </p:spPr>
        <p:txBody>
          <a:bodyPr>
            <a:normAutofit/>
          </a:bodyPr>
          <a:lstStyle/>
          <a:p>
            <a:pPr algn="l"/>
            <a:r>
              <a:rPr lang="pl-PL" sz="1600" dirty="0"/>
              <a:t>Opracowanie:</a:t>
            </a:r>
          </a:p>
          <a:p>
            <a:pPr algn="l"/>
            <a:r>
              <a:rPr lang="pl-PL" sz="1600" dirty="0"/>
              <a:t>       Ewa Czeczot</a:t>
            </a:r>
          </a:p>
          <a:p>
            <a:pPr algn="l"/>
            <a:r>
              <a:rPr lang="pl-PL" sz="1600" dirty="0"/>
              <a:t>       Marta Woźniak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9413ED5-9ED4-4772-BCE4-2BCAE6B12E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04357C93-F0CB-4A1C-8F77-4E90637898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Obraz zawierający tekst, mapa&#10;&#10;Opis wygenerowany automatycznie">
            <a:extLst>
              <a:ext uri="{FF2B5EF4-FFF2-40B4-BE49-F238E27FC236}">
                <a16:creationId xmlns:a16="http://schemas.microsoft.com/office/drawing/2014/main" xmlns="" id="{5164C7C6-9536-4818-BC41-21E87C727A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193"/>
          <a:stretch/>
        </p:blipFill>
        <p:spPr>
          <a:xfrm>
            <a:off x="545238" y="858525"/>
            <a:ext cx="7608304" cy="521190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90F533E9-6690-41A8-A372-4C6C622D028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1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xmlns="" id="{201CC55D-ED54-4C5C-95E6-10947BD110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xmlns="" id="{9DA9BE9F-8464-423E-88E7-B47A21DA46A7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3100" b="1">
                <a:latin typeface="+mj-lt"/>
                <a:ea typeface="+mj-ea"/>
                <a:cs typeface="+mj-cs"/>
              </a:rPr>
              <a:t>I pielgrzymka do Polski:</a:t>
            </a:r>
            <a:endParaRPr lang="en-US" sz="3100">
              <a:effectLst/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3100" b="1">
                <a:latin typeface="+mj-lt"/>
                <a:ea typeface="+mj-ea"/>
                <a:cs typeface="+mj-cs"/>
              </a:rPr>
              <a:t>2-10 czerwca 1979</a:t>
            </a:r>
            <a:endParaRPr lang="en-US" sz="3100"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1DE889C7-FAD6-4397-98E2-05D5034844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3873B707-463F-40B0-8227-E8CC6C67EB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5F7AD55F-4501-4C01-B3D5-27E7521E9BB2}"/>
              </a:ext>
            </a:extLst>
          </p:cNvPr>
          <p:cNvSpPr/>
          <p:nvPr/>
        </p:nvSpPr>
        <p:spPr>
          <a:xfrm>
            <a:off x="590719" y="2364137"/>
            <a:ext cx="4559425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/>
              <a:t>Pierwsza podróż apostolska Jana Pawła II do ojczyzny przebiegała pod hasłem </a:t>
            </a:r>
            <a:r>
              <a:rPr lang="en-US" sz="2000" b="1"/>
              <a:t>„Gaude</a:t>
            </a:r>
            <a:r>
              <a:rPr lang="en-US" sz="2000"/>
              <a:t> </a:t>
            </a:r>
            <a:r>
              <a:rPr lang="en-US" sz="2000" b="1"/>
              <a:t>Mater Polonia”.</a:t>
            </a:r>
            <a:r>
              <a:rPr lang="en-US" sz="2000"/>
              <a:t> To wtedy padły pamiętne słowa Ojca Świętego „Niech zstąpi Duch Twój i odnowi oblicze Ziemi. Tej ziemi!”.</a:t>
            </a:r>
            <a:endParaRPr lang="en-US" sz="2000">
              <a:effectLst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Obraz zawierający tekst, mapa&#10;&#10;Opis wygenerowany automatycznie">
            <a:extLst>
              <a:ext uri="{FF2B5EF4-FFF2-40B4-BE49-F238E27FC236}">
                <a16:creationId xmlns:a16="http://schemas.microsoft.com/office/drawing/2014/main" xmlns="" id="{EF9B6955-B195-4E3B-87AA-EA3F8DBC8D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" r="-3" b="-3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30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01CC55D-ED54-4C5C-95E6-10947BD110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xmlns="" id="{A9B2BD16-8170-4A8A-9825-9BF5141E274D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3100" b="1">
                <a:latin typeface="+mj-lt"/>
                <a:ea typeface="+mj-ea"/>
                <a:cs typeface="+mj-cs"/>
              </a:rPr>
              <a:t>II pielgrzymka do Polski: </a:t>
            </a:r>
            <a:endParaRPr lang="en-US" sz="3100">
              <a:effectLst/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3100" b="1">
                <a:latin typeface="+mj-lt"/>
                <a:ea typeface="+mj-ea"/>
                <a:cs typeface="+mj-cs"/>
              </a:rPr>
              <a:t>16-23 czerwca 1983</a:t>
            </a:r>
            <a:endParaRPr lang="en-US" sz="3100">
              <a:latin typeface="+mj-lt"/>
              <a:ea typeface="+mj-ea"/>
              <a:cs typeface="+mj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1DE889C7-FAD6-4397-98E2-05D5034844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873B707-463F-40B0-8227-E8CC6C67EB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9F7FC0C6-2C27-4063-A3FF-34E25DD51B4C}"/>
              </a:ext>
            </a:extLst>
          </p:cNvPr>
          <p:cNvSpPr/>
          <p:nvPr/>
        </p:nvSpPr>
        <p:spPr>
          <a:xfrm>
            <a:off x="590719" y="2330505"/>
            <a:ext cx="4559425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/>
              <a:t>Podróż pod hasłem </a:t>
            </a:r>
            <a:r>
              <a:rPr lang="en-US" sz="2000" b="1"/>
              <a:t>„Polsko, Ojczyzno moja”.</a:t>
            </a:r>
            <a:r>
              <a:rPr lang="en-US" sz="2000"/>
              <a:t> Nawiązując do okresu stanu wojennego, Papież starał się dać Polakom wiarę i nadzieję. Przekonywał, że nie chodzi o zwycięstwo militarne, lecz moralne, zło należy zwyciężać dobrem, a „miłość jest potężniejsza niż śmierć”.</a:t>
            </a:r>
            <a:endParaRPr lang="en-US" sz="2000">
              <a:effectLst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EBEBDF42-9925-4D79-8ACE-28B756E9F6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6" b="-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  <a:solidFill>
            <a:srgbClr val="FFFFFF">
              <a:shade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193434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01CC55D-ED54-4C5C-95E6-10947BD110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xmlns="" id="{92A504CD-2A57-4101-B117-B315D496038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3100" b="1">
                <a:latin typeface="+mj-lt"/>
                <a:ea typeface="+mj-ea"/>
                <a:cs typeface="+mj-cs"/>
              </a:rPr>
              <a:t>III pielgrzymka do Polski:</a:t>
            </a:r>
            <a:endParaRPr lang="en-US" sz="3100">
              <a:effectLst/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3100" b="1">
                <a:latin typeface="+mj-lt"/>
                <a:ea typeface="+mj-ea"/>
                <a:cs typeface="+mj-cs"/>
              </a:rPr>
              <a:t>8-14 czerwca 1987</a:t>
            </a:r>
            <a:endParaRPr lang="en-US" sz="3100"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1DE889C7-FAD6-4397-98E2-05D5034844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873B707-463F-40B0-8227-E8CC6C67EB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746D8FED-B357-4D1B-A604-C898589046C1}"/>
              </a:ext>
            </a:extLst>
          </p:cNvPr>
          <p:cNvSpPr/>
          <p:nvPr/>
        </p:nvSpPr>
        <p:spPr>
          <a:xfrm>
            <a:off x="590719" y="2330505"/>
            <a:ext cx="4559425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/>
              <a:t>Hasło przewodnie: </a:t>
            </a:r>
            <a:r>
              <a:rPr lang="en-US" sz="2000" b="1"/>
              <a:t>„Do końca ich umiłował”.</a:t>
            </a:r>
            <a:r>
              <a:rPr lang="en-US" sz="2000"/>
              <a:t> Papież podkreślał, że każdy człowiek ma swoją osobistą godność, zasługuje na to, aby traktować go  podmiotowo, a polscy obywatele powinni mieć wpływ na losy swojego kraju.</a:t>
            </a:r>
            <a:endParaRPr lang="en-US" sz="2000">
              <a:effectLst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Obraz 3" descr="Obraz zawierający tekst, mapa&#10;&#10;Opis wygenerowany automatycznie">
            <a:extLst>
              <a:ext uri="{FF2B5EF4-FFF2-40B4-BE49-F238E27FC236}">
                <a16:creationId xmlns:a16="http://schemas.microsoft.com/office/drawing/2014/main" xmlns="" id="{983E3107-8D3D-4A78-968D-7E15BB2983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8" r="-2" b="11965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4022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xmlns="" id="{201CC55D-ED54-4C5C-95E6-10947BD110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05640DB4-4FA9-4A6A-A16A-91C351493B5A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2500" b="1">
                <a:latin typeface="+mj-lt"/>
                <a:ea typeface="+mj-ea"/>
                <a:cs typeface="+mj-cs"/>
              </a:rPr>
              <a:t>IV pielgrzymka do Polski:</a:t>
            </a:r>
            <a:endParaRPr lang="en-US" sz="2500">
              <a:effectLst/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2500" b="1">
                <a:latin typeface="+mj-lt"/>
                <a:ea typeface="+mj-ea"/>
                <a:cs typeface="+mj-cs"/>
              </a:rPr>
              <a:t>1-9 czerwca i 13-16 sierpnia 1991</a:t>
            </a:r>
            <a:endParaRPr lang="en-US" sz="2500"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xmlns="" id="{1DE889C7-FAD6-4397-98E2-05D5034844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xmlns="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xmlns="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3873B707-463F-40B0-8227-E8CC6C67EB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3B2D9233-FA75-4847-90CB-7FC272F7A9FF}"/>
              </a:ext>
            </a:extLst>
          </p:cNvPr>
          <p:cNvSpPr/>
          <p:nvPr/>
        </p:nvSpPr>
        <p:spPr>
          <a:xfrm>
            <a:off x="590719" y="2330505"/>
            <a:ext cx="4559425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/>
              <a:t>Wizyta pod hasłem </a:t>
            </a:r>
            <a:r>
              <a:rPr lang="en-US" sz="2000" b="1"/>
              <a:t>„Bogu dziękujcie, ducha nie</a:t>
            </a:r>
            <a:r>
              <a:rPr lang="en-US" sz="2000"/>
              <a:t> </a:t>
            </a:r>
            <a:r>
              <a:rPr lang="en-US" sz="2000" b="1"/>
              <a:t>gaście”.</a:t>
            </a:r>
            <a:r>
              <a:rPr lang="en-US" sz="2000"/>
              <a:t> Odwiedzając wolną już Polskę Ojciec Święty  starał się uświadomić rodakom, że sama wolność to nie wszystko, że wolność rzeczywista musi być oparta na prawdzie i wartościach chrześcijańskich.</a:t>
            </a:r>
            <a:endParaRPr lang="en-US" sz="2000">
              <a:effectLst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V pielgrzymka do Polski">
            <a:extLst>
              <a:ext uri="{FF2B5EF4-FFF2-40B4-BE49-F238E27FC236}">
                <a16:creationId xmlns:a16="http://schemas.microsoft.com/office/drawing/2014/main" xmlns="" id="{00333324-5EC6-4246-BE90-932C6D9607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" r="-1" b="-1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solidFill>
            <a:srgbClr val="FFFFFF">
              <a:shade val="85000"/>
            </a:srgbClr>
          </a:solidFill>
          <a:extLst/>
        </p:spPr>
      </p:pic>
    </p:spTree>
    <p:extLst>
      <p:ext uri="{BB962C8B-B14F-4D97-AF65-F5344CB8AC3E}">
        <p14:creationId xmlns:p14="http://schemas.microsoft.com/office/powerpoint/2010/main" val="87507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xmlns="" id="{201CC55D-ED54-4C5C-95E6-10947BD110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2F586E4C-0F23-4E69-9A59-6F1266A319A5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3700" b="1" dirty="0">
                <a:latin typeface="+mj-lt"/>
                <a:ea typeface="+mj-ea"/>
                <a:cs typeface="+mj-cs"/>
              </a:rPr>
              <a:t>V </a:t>
            </a:r>
            <a:r>
              <a:rPr lang="en-US" sz="3700" b="1" dirty="0" err="1">
                <a:latin typeface="+mj-lt"/>
                <a:ea typeface="+mj-ea"/>
                <a:cs typeface="+mj-cs"/>
              </a:rPr>
              <a:t>wizyta</a:t>
            </a:r>
            <a:r>
              <a:rPr lang="en-US" sz="3700" b="1" dirty="0">
                <a:latin typeface="+mj-lt"/>
                <a:ea typeface="+mj-ea"/>
                <a:cs typeface="+mj-cs"/>
              </a:rPr>
              <a:t> w </a:t>
            </a:r>
            <a:r>
              <a:rPr lang="en-US" sz="3700" b="1" dirty="0" err="1">
                <a:latin typeface="+mj-lt"/>
                <a:ea typeface="+mj-ea"/>
                <a:cs typeface="+mj-cs"/>
              </a:rPr>
              <a:t>Polsce</a:t>
            </a:r>
            <a:r>
              <a:rPr lang="en-US" sz="3700" b="1" dirty="0">
                <a:latin typeface="+mj-lt"/>
                <a:ea typeface="+mj-ea"/>
                <a:cs typeface="+mj-cs"/>
              </a:rPr>
              <a:t>: </a:t>
            </a:r>
            <a:r>
              <a:rPr lang="pl-PL" sz="3700" b="1" smtClean="0">
                <a:latin typeface="+mj-lt"/>
                <a:ea typeface="+mj-ea"/>
                <a:cs typeface="+mj-cs"/>
              </a:rPr>
              <a:t>     </a:t>
            </a:r>
            <a:r>
              <a:rPr lang="en-US" sz="3700" b="1" smtClean="0">
                <a:latin typeface="+mj-lt"/>
                <a:ea typeface="+mj-ea"/>
                <a:cs typeface="+mj-cs"/>
              </a:rPr>
              <a:t>22 </a:t>
            </a:r>
            <a:r>
              <a:rPr lang="en-US" sz="3700" b="1" dirty="0" err="1">
                <a:latin typeface="+mj-lt"/>
                <a:ea typeface="+mj-ea"/>
                <a:cs typeface="+mj-cs"/>
              </a:rPr>
              <a:t>maja</a:t>
            </a:r>
            <a:r>
              <a:rPr lang="en-US" sz="3700" b="1" dirty="0">
                <a:latin typeface="+mj-lt"/>
                <a:ea typeface="+mj-ea"/>
                <a:cs typeface="+mj-cs"/>
              </a:rPr>
              <a:t> 1995</a:t>
            </a:r>
            <a:endParaRPr lang="en-US" sz="3700" dirty="0"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1DE889C7-FAD6-4397-98E2-05D5034844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xmlns="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xmlns="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3873B707-463F-40B0-8227-E8CC6C67EB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A39048F5-2394-41AF-8B07-BD88CEAC9E68}"/>
              </a:ext>
            </a:extLst>
          </p:cNvPr>
          <p:cNvSpPr/>
          <p:nvPr/>
        </p:nvSpPr>
        <p:spPr>
          <a:xfrm>
            <a:off x="590719" y="2330505"/>
            <a:ext cx="4559425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b="1"/>
              <a:t>„Czas próby polskich sumień trwa”</a:t>
            </a:r>
            <a:r>
              <a:rPr lang="en-US" sz="2000"/>
              <a:t> – słowa te wypowiedział Jan Paweł II podczas kilkugodzinnej wizyty w Skoczowie, Bielsku-Białej i Żywcu .Papież przestrzegał przed mylnym, zbyt szerokim pojmowaniem tolerancji, która może być w istocie nietolerancją wobec ludzi wierzących.</a:t>
            </a:r>
            <a:endParaRPr lang="en-US" sz="2000">
              <a:effectLst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Obraz zawierający tekst, mapa&#10;&#10;Opis wygenerowany automatycznie">
            <a:extLst>
              <a:ext uri="{FF2B5EF4-FFF2-40B4-BE49-F238E27FC236}">
                <a16:creationId xmlns:a16="http://schemas.microsoft.com/office/drawing/2014/main" xmlns="" id="{95842A8D-F106-46D4-998E-B6D5574FDF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r="1" b="1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0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01CC55D-ED54-4C5C-95E6-10947BD110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7BA193C0-6683-42D0-AFDA-1FB4D044935C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3100" b="1">
                <a:latin typeface="+mj-lt"/>
                <a:ea typeface="+mj-ea"/>
                <a:cs typeface="+mj-cs"/>
              </a:rPr>
              <a:t>VI pielgrzymka do Polski:</a:t>
            </a:r>
            <a:endParaRPr lang="en-US" sz="3100">
              <a:effectLst/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3100" b="1">
                <a:latin typeface="+mj-lt"/>
                <a:ea typeface="+mj-ea"/>
                <a:cs typeface="+mj-cs"/>
              </a:rPr>
              <a:t>31 maja – 10 czerwca 1997</a:t>
            </a:r>
            <a:endParaRPr lang="en-US" sz="3100"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1DE889C7-FAD6-4397-98E2-05D5034844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873B707-463F-40B0-8227-E8CC6C67EB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B1096438-0F65-40ED-B168-E94214EC170E}"/>
              </a:ext>
            </a:extLst>
          </p:cNvPr>
          <p:cNvSpPr/>
          <p:nvPr/>
        </p:nvSpPr>
        <p:spPr>
          <a:xfrm>
            <a:off x="590719" y="2330505"/>
            <a:ext cx="4559425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/>
              <a:t>Pielgrzymka pod hasłem </a:t>
            </a:r>
            <a:r>
              <a:rPr lang="en-US" sz="2000" b="1"/>
              <a:t>„Chrystus wczoraj, dziś</a:t>
            </a:r>
            <a:r>
              <a:rPr lang="en-US" sz="2000"/>
              <a:t> </a:t>
            </a:r>
            <a:r>
              <a:rPr lang="en-US" sz="2000" b="1"/>
              <a:t>i na wieki”.</a:t>
            </a:r>
            <a:r>
              <a:rPr lang="en-US" sz="2000"/>
              <a:t> Papież apelował do hierarchów kościelnych o większe otwarcie na Europę. Przestrzegał również przed interpretowaniem wolności jako swobody absolutnej – świata pozbawionego prawdziwych wartości. </a:t>
            </a:r>
            <a:endParaRPr lang="en-US" sz="2000">
              <a:effectLst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Obraz zawierający tekst, mapa&#10;&#10;Opis wygenerowany automatycznie">
            <a:extLst>
              <a:ext uri="{FF2B5EF4-FFF2-40B4-BE49-F238E27FC236}">
                <a16:creationId xmlns:a16="http://schemas.microsoft.com/office/drawing/2014/main" xmlns="" id="{177DF854-69EA-4525-8631-DEF1E32285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" r="4" b="1596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80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01CC55D-ED54-4C5C-95E6-10947BD110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1924807C-0B56-4048-B161-8CBB74C6E1B1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3100" b="1">
                <a:latin typeface="+mj-lt"/>
                <a:ea typeface="+mj-ea"/>
                <a:cs typeface="+mj-cs"/>
              </a:rPr>
              <a:t>VII pielgrzymka do Polski:</a:t>
            </a:r>
            <a:endParaRPr lang="en-US" sz="3100">
              <a:effectLst/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3100" b="1">
                <a:latin typeface="+mj-lt"/>
                <a:ea typeface="+mj-ea"/>
                <a:cs typeface="+mj-cs"/>
              </a:rPr>
              <a:t>5-17 czerwca 1999</a:t>
            </a:r>
            <a:endParaRPr lang="en-US" sz="3100"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1DE889C7-FAD6-4397-98E2-05D5034844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873B707-463F-40B0-8227-E8CC6C67EB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2E2376A3-4ED6-4619-8A8F-9D55E3692DF9}"/>
              </a:ext>
            </a:extLst>
          </p:cNvPr>
          <p:cNvSpPr/>
          <p:nvPr/>
        </p:nvSpPr>
        <p:spPr>
          <a:xfrm>
            <a:off x="590719" y="2330505"/>
            <a:ext cx="4559425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/>
              <a:t>Podróżując pod hasłem </a:t>
            </a:r>
            <a:r>
              <a:rPr lang="en-US" sz="2000" b="1"/>
              <a:t>„Bóg jest miłością”</a:t>
            </a:r>
            <a:r>
              <a:rPr lang="en-US" sz="2000"/>
              <a:t> Ojciec Święty odwiedził aż 21 miejscowości i beatyfikował 108 Polaków. Podkreślał rolę Kościoła w przemianach ustrojowych w Polsce oraz znaczenie wartości etycznych w systemie demokratycznym.</a:t>
            </a:r>
            <a:endParaRPr lang="en-US" sz="2000">
              <a:effectLst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braz 6" descr="Obraz zawierający tekst, mapa&#10;&#10;Opis wygenerowany automatycznie">
            <a:extLst>
              <a:ext uri="{FF2B5EF4-FFF2-40B4-BE49-F238E27FC236}">
                <a16:creationId xmlns:a16="http://schemas.microsoft.com/office/drawing/2014/main" xmlns="" id="{7D87341F-3F3E-48E5-B6D6-22F6CA9A5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20763"/>
            <a:ext cx="5325343" cy="501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7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01CC55D-ED54-4C5C-95E6-10947BD110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xmlns="" id="{852ACE18-9516-4E5D-9C49-423BF4057F35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3100" b="1">
                <a:latin typeface="+mj-lt"/>
                <a:ea typeface="+mj-ea"/>
                <a:cs typeface="+mj-cs"/>
              </a:rPr>
              <a:t>VIII pielgrzymka do Polski:</a:t>
            </a:r>
            <a:endParaRPr lang="en-US" sz="3100">
              <a:effectLst/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3100" b="1">
                <a:latin typeface="+mj-lt"/>
                <a:ea typeface="+mj-ea"/>
                <a:cs typeface="+mj-cs"/>
              </a:rPr>
              <a:t>16-19 sierpnia 2002</a:t>
            </a:r>
            <a:endParaRPr lang="en-US" sz="3100">
              <a:effectLst/>
              <a:latin typeface="+mj-lt"/>
              <a:ea typeface="+mj-ea"/>
              <a:cs typeface="+mj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1DE889C7-FAD6-4397-98E2-05D5034844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F399A70F-F8CD-4992-9EF5-6CF15472E73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xmlns="" id="{48F4FEDC-6D80-458C-A665-075D9B9500F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873B707-463F-40B0-8227-E8CC6C67EB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xmlns="" id="{17A9C1B1-9C60-4BAF-A229-FDD2ED61E17B}"/>
              </a:ext>
            </a:extLst>
          </p:cNvPr>
          <p:cNvSpPr/>
          <p:nvPr/>
        </p:nvSpPr>
        <p:spPr>
          <a:xfrm>
            <a:off x="590719" y="2330505"/>
            <a:ext cx="4559425" cy="39795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/>
              <a:t>Ostatnia pielgrzymka Ojca Świętego do Polski odbyła się pod hasłem </a:t>
            </a:r>
            <a:r>
              <a:rPr lang="en-US" sz="2000" b="1"/>
              <a:t>„Bóg bogaty w</a:t>
            </a:r>
            <a:r>
              <a:rPr lang="en-US" sz="2000"/>
              <a:t> </a:t>
            </a:r>
            <a:r>
              <a:rPr lang="en-US" sz="2000" b="1"/>
              <a:t>miłosierdzie”.</a:t>
            </a:r>
            <a:r>
              <a:rPr lang="en-US" sz="2000"/>
              <a:t> Podczas tej wizyty Jan Paweł II poświęcił Sanktuarium Bożego Miłosierdzia w krakowskich Łagiewnikach. Papież odwiedził również Kalwarię Zebrzydowską.</a:t>
            </a:r>
            <a:endParaRPr lang="en-US" sz="2000">
              <a:effectLst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13237C8-E62C-4F0D-A318-BD6FB6C2D1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19C9EAEA-39D0-4B0E-A0EB-51E7B26740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 descr="Obraz zawierający tekst, mapa&#10;&#10;Opis wygenerowany automatycznie">
            <a:extLst>
              <a:ext uri="{FF2B5EF4-FFF2-40B4-BE49-F238E27FC236}">
                <a16:creationId xmlns:a16="http://schemas.microsoft.com/office/drawing/2014/main" xmlns="" id="{031C349B-96C4-4118-A7AB-6982650134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4" r="-1" b="953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03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>
            <a:extLst>
              <a:ext uri="{FF2B5EF4-FFF2-40B4-BE49-F238E27FC236}">
                <a16:creationId xmlns:a16="http://schemas.microsoft.com/office/drawing/2014/main" xmlns="" id="{5770A516-4EBF-4E1E-AACC-B20CC52005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07"/>
          <a:stretch/>
        </p:blipFill>
        <p:spPr bwMode="auto">
          <a:xfrm>
            <a:off x="-5458244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1" name="Freeform: Shape 71">
            <a:extLst>
              <a:ext uri="{FF2B5EF4-FFF2-40B4-BE49-F238E27FC236}">
                <a16:creationId xmlns:a16="http://schemas.microsoft.com/office/drawing/2014/main" xmlns="" id="{22C6C9C9-83BF-4A6C-A1BF-C1735C61B4F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896524" y="1"/>
            <a:ext cx="7295477" cy="6853457"/>
          </a:xfrm>
          <a:custGeom>
            <a:avLst/>
            <a:gdLst>
              <a:gd name="connsiteX0" fmla="*/ 2113864 w 7295477"/>
              <a:gd name="connsiteY0" fmla="*/ 0 h 6853457"/>
              <a:gd name="connsiteX1" fmla="*/ 5731689 w 7295477"/>
              <a:gd name="connsiteY1" fmla="*/ 0 h 6853457"/>
              <a:gd name="connsiteX2" fmla="*/ 5792604 w 7295477"/>
              <a:gd name="connsiteY2" fmla="*/ 31199 h 6853457"/>
              <a:gd name="connsiteX3" fmla="*/ 7277638 w 7295477"/>
              <a:gd name="connsiteY3" fmla="*/ 1446415 h 6853457"/>
              <a:gd name="connsiteX4" fmla="*/ 7295477 w 7295477"/>
              <a:gd name="connsiteY4" fmla="*/ 1478103 h 6853457"/>
              <a:gd name="connsiteX5" fmla="*/ 7295477 w 7295477"/>
              <a:gd name="connsiteY5" fmla="*/ 5482224 h 6853457"/>
              <a:gd name="connsiteX6" fmla="*/ 7195301 w 7295477"/>
              <a:gd name="connsiteY6" fmla="*/ 5644337 h 6853457"/>
              <a:gd name="connsiteX7" fmla="*/ 5956878 w 7295477"/>
              <a:gd name="connsiteY7" fmla="*/ 6835380 h 6853457"/>
              <a:gd name="connsiteX8" fmla="*/ 5925438 w 7295477"/>
              <a:gd name="connsiteY8" fmla="*/ 6853457 h 6853457"/>
              <a:gd name="connsiteX9" fmla="*/ 1920114 w 7295477"/>
              <a:gd name="connsiteY9" fmla="*/ 6853457 h 6853457"/>
              <a:gd name="connsiteX10" fmla="*/ 1888674 w 7295477"/>
              <a:gd name="connsiteY10" fmla="*/ 6835380 h 6853457"/>
              <a:gd name="connsiteX11" fmla="*/ 0 w 7295477"/>
              <a:gd name="connsiteY11" fmla="*/ 3480517 h 6853457"/>
              <a:gd name="connsiteX12" fmla="*/ 2052949 w 7295477"/>
              <a:gd name="connsiteY12" fmla="*/ 31199 h 685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95477" h="6853457">
                <a:moveTo>
                  <a:pt x="2113864" y="0"/>
                </a:moveTo>
                <a:lnTo>
                  <a:pt x="5731689" y="0"/>
                </a:lnTo>
                <a:lnTo>
                  <a:pt x="5792604" y="31199"/>
                </a:lnTo>
                <a:cubicBezTo>
                  <a:pt x="6404018" y="363339"/>
                  <a:pt x="6917255" y="853303"/>
                  <a:pt x="7277638" y="1446415"/>
                </a:cubicBezTo>
                <a:lnTo>
                  <a:pt x="7295477" y="1478103"/>
                </a:lnTo>
                <a:lnTo>
                  <a:pt x="7295477" y="5482224"/>
                </a:lnTo>
                <a:lnTo>
                  <a:pt x="7195301" y="5644337"/>
                </a:lnTo>
                <a:cubicBezTo>
                  <a:pt x="6875688" y="6126745"/>
                  <a:pt x="6452261" y="6534378"/>
                  <a:pt x="5956878" y="6835380"/>
                </a:cubicBezTo>
                <a:lnTo>
                  <a:pt x="5925438" y="6853457"/>
                </a:lnTo>
                <a:lnTo>
                  <a:pt x="1920114" y="6853457"/>
                </a:lnTo>
                <a:lnTo>
                  <a:pt x="1888674" y="6835380"/>
                </a:lnTo>
                <a:cubicBezTo>
                  <a:pt x="756370" y="6147375"/>
                  <a:pt x="0" y="4902276"/>
                  <a:pt x="0" y="3480517"/>
                </a:cubicBezTo>
                <a:cubicBezTo>
                  <a:pt x="0" y="1991056"/>
                  <a:pt x="830121" y="695479"/>
                  <a:pt x="2052949" y="3119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9380F971-C97C-4A10-926A-FB4CD84FD1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6" r="9260" b="-1"/>
          <a:stretch/>
        </p:blipFill>
        <p:spPr bwMode="auto">
          <a:xfrm>
            <a:off x="5063089" y="1"/>
            <a:ext cx="7128913" cy="6853457"/>
          </a:xfrm>
          <a:custGeom>
            <a:avLst/>
            <a:gdLst/>
            <a:ahLst/>
            <a:cxnLst/>
            <a:rect l="l" t="t" r="r" b="b"/>
            <a:pathLst>
              <a:path w="7128913" h="6853457">
                <a:moveTo>
                  <a:pt x="2343548" y="0"/>
                </a:moveTo>
                <a:lnTo>
                  <a:pt x="5168877" y="0"/>
                </a:lnTo>
                <a:lnTo>
                  <a:pt x="5218299" y="19487"/>
                </a:lnTo>
                <a:cubicBezTo>
                  <a:pt x="5976640" y="340238"/>
                  <a:pt x="6607722" y="902948"/>
                  <a:pt x="7014769" y="1610837"/>
                </a:cubicBezTo>
                <a:lnTo>
                  <a:pt x="7128913" y="1827198"/>
                </a:lnTo>
                <a:lnTo>
                  <a:pt x="7128913" y="5131581"/>
                </a:lnTo>
                <a:lnTo>
                  <a:pt x="7091067" y="5210750"/>
                </a:lnTo>
                <a:cubicBezTo>
                  <a:pt x="6744936" y="5876527"/>
                  <a:pt x="6205281" y="6425584"/>
                  <a:pt x="5546646" y="6783375"/>
                </a:cubicBezTo>
                <a:lnTo>
                  <a:pt x="5409811" y="6853457"/>
                </a:lnTo>
                <a:lnTo>
                  <a:pt x="2102613" y="6853457"/>
                </a:lnTo>
                <a:lnTo>
                  <a:pt x="1965779" y="6783375"/>
                </a:lnTo>
                <a:cubicBezTo>
                  <a:pt x="794873" y="6147301"/>
                  <a:pt x="0" y="4906735"/>
                  <a:pt x="0" y="3480517"/>
                </a:cubicBezTo>
                <a:cubicBezTo>
                  <a:pt x="0" y="1924643"/>
                  <a:pt x="945964" y="589711"/>
                  <a:pt x="2294125" y="1948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36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>
            <a:extLst>
              <a:ext uri="{FF2B5EF4-FFF2-40B4-BE49-F238E27FC236}">
                <a16:creationId xmlns:a16="http://schemas.microsoft.com/office/drawing/2014/main" xmlns="" id="{823750E1-81CF-43AA-9419-FBEFE47CEF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5" r="14918" b="-1"/>
          <a:stretch/>
        </p:blipFill>
        <p:spPr bwMode="auto">
          <a:xfrm>
            <a:off x="-1" y="10"/>
            <a:ext cx="737005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xmlns="" id="{733FEB1C-7DD9-4B9B-91FE-48545819B0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6" b="-4"/>
          <a:stretch/>
        </p:blipFill>
        <p:spPr bwMode="auto">
          <a:xfrm>
            <a:off x="7534656" y="1"/>
            <a:ext cx="4657344" cy="334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xmlns="" id="{A144B855-089F-457F-857A-9CA2FC2BF6A5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" r="-3" b="-3"/>
          <a:stretch/>
        </p:blipFill>
        <p:spPr bwMode="auto">
          <a:xfrm>
            <a:off x="7534654" y="3511296"/>
            <a:ext cx="4657346" cy="3346704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72845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xmlns="" id="{C96C8BAF-68F3-4B78-B238-35DF5D8656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xmlns="" id="{4F4CD6D0-5A87-4BA2-A13A-0E40511C3C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xmlns="" id="{5877EAC0-2063-444D-8EE9-72FED2E03B2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xmlns="" id="{2C155BF8-661A-4F4A-B4EC-923105C6922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76" name="Picture 4">
            <a:extLst>
              <a:ext uri="{FF2B5EF4-FFF2-40B4-BE49-F238E27FC236}">
                <a16:creationId xmlns:a16="http://schemas.microsoft.com/office/drawing/2014/main" xmlns="" id="{B7BC0823-83C8-43D1-B0AE-0FDE328C1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6568" y="1152139"/>
            <a:ext cx="3209544" cy="425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xmlns="" id="{E9537076-EF48-4F72-9164-FD8260D550A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xmlns="" id="{689673CB-C48B-4D05-B6E4-B88CD5BAA00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xmlns="" id="{96C31A20-B341-476E-8C04-A26C87E1494F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9453F3DC-58FB-4B3C-AD79-6D288F576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7333" y="1285927"/>
            <a:ext cx="3209544" cy="398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xmlns="" id="{6EFC3492-86BD-4D75-B5B4-C2DBFE0BD1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xmlns="" id="{F72E5074-2516-4705-BFF1-F508394A0AC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xmlns="" id="{02259E4C-F24C-4180-AEC3-76255D535E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75" name="Picture 3">
            <a:extLst>
              <a:ext uri="{FF2B5EF4-FFF2-40B4-BE49-F238E27FC236}">
                <a16:creationId xmlns:a16="http://schemas.microsoft.com/office/drawing/2014/main" xmlns="" id="{DF9BA98C-7637-413A-AB0B-E1512C6AA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87" y="1448865"/>
            <a:ext cx="3209544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698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0FCC1CCD-24FB-42CB-BC81-950F56A4B0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08" r="-2" b="24753"/>
          <a:stretch/>
        </p:blipFill>
        <p:spPr bwMode="auto">
          <a:xfrm>
            <a:off x="321730" y="321732"/>
            <a:ext cx="5728548" cy="3079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DE100840-397F-44C2-8DA0-E9874F335CB8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45" r="-3" b="13018"/>
          <a:stretch/>
        </p:blipFill>
        <p:spPr bwMode="auto">
          <a:xfrm>
            <a:off x="321730" y="3489158"/>
            <a:ext cx="5728548" cy="3047107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123" name="Picture 3">
            <a:extLst>
              <a:ext uri="{FF2B5EF4-FFF2-40B4-BE49-F238E27FC236}">
                <a16:creationId xmlns:a16="http://schemas.microsoft.com/office/drawing/2014/main" xmlns="" id="{6DABF07D-7055-4AE7-9BF9-D186DBA71D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2" r="-1" b="9719"/>
          <a:stretch/>
        </p:blipFill>
        <p:spPr bwMode="auto">
          <a:xfrm>
            <a:off x="6141724" y="293659"/>
            <a:ext cx="5728547" cy="621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690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>
            <a:extLst>
              <a:ext uri="{FF2B5EF4-FFF2-40B4-BE49-F238E27FC236}">
                <a16:creationId xmlns:a16="http://schemas.microsoft.com/office/drawing/2014/main" xmlns="" id="{2B5BCD42-B9C2-423C-8BB2-23E5DB6942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32" r="2" b="5742"/>
          <a:stretch/>
        </p:blipFill>
        <p:spPr bwMode="auto">
          <a:xfrm>
            <a:off x="321731" y="321732"/>
            <a:ext cx="5728548" cy="621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xmlns="" id="{8F9E7BB5-5BD1-41E5-9E02-8D262DBBB7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3" r="-1" b="5224"/>
          <a:stretch/>
        </p:blipFill>
        <p:spPr bwMode="auto">
          <a:xfrm>
            <a:off x="6141721" y="321732"/>
            <a:ext cx="5728547" cy="621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114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>
            <a:extLst>
              <a:ext uri="{FF2B5EF4-FFF2-40B4-BE49-F238E27FC236}">
                <a16:creationId xmlns:a16="http://schemas.microsoft.com/office/drawing/2014/main" xmlns="" id="{514E98C8-E55F-46A5-9C13-989728E7DA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" r="3" b="20141"/>
          <a:stretch/>
        </p:blipFill>
        <p:spPr bwMode="auto">
          <a:xfrm>
            <a:off x="7794519" y="3506112"/>
            <a:ext cx="4397481" cy="3351888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xmlns="" id="{CFB9CFC3-7698-482B-BD3A-4AB05900EE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47" r="1" b="33136"/>
          <a:stretch/>
        </p:blipFill>
        <p:spPr bwMode="auto">
          <a:xfrm>
            <a:off x="20" y="10"/>
            <a:ext cx="9154673" cy="6863475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xmlns="" id="{1BDDC9D0-5AF1-4E83-BC33-4E033D751F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8" r="3" b="1818"/>
          <a:stretch/>
        </p:blipFill>
        <p:spPr bwMode="auto">
          <a:xfrm>
            <a:off x="6168189" y="10"/>
            <a:ext cx="6023811" cy="3346394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72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>
            <a:extLst>
              <a:ext uri="{FF2B5EF4-FFF2-40B4-BE49-F238E27FC236}">
                <a16:creationId xmlns:a16="http://schemas.microsoft.com/office/drawing/2014/main" xmlns="" id="{AE7E8669-2801-447D-A8F1-FA4EE30CB2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8" r="22275" b="1"/>
          <a:stretch/>
        </p:blipFill>
        <p:spPr bwMode="auto">
          <a:xfrm>
            <a:off x="-1" y="10"/>
            <a:ext cx="737005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xmlns="" id="{EC002DAC-D41B-4844-918C-07EB2905C9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" r="-3" b="20439"/>
          <a:stretch/>
        </p:blipFill>
        <p:spPr bwMode="auto">
          <a:xfrm>
            <a:off x="7534656" y="1"/>
            <a:ext cx="4657344" cy="334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>
            <a:extLst>
              <a:ext uri="{FF2B5EF4-FFF2-40B4-BE49-F238E27FC236}">
                <a16:creationId xmlns:a16="http://schemas.microsoft.com/office/drawing/2014/main" xmlns="" id="{A43EFA7A-7712-446D-8F25-584E408F28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77" r="2" b="35312"/>
          <a:stretch/>
        </p:blipFill>
        <p:spPr bwMode="auto">
          <a:xfrm>
            <a:off x="7534654" y="3511296"/>
            <a:ext cx="4657346" cy="334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55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44" name="Rectangle 70">
            <a:extLst>
              <a:ext uri="{FF2B5EF4-FFF2-40B4-BE49-F238E27FC236}">
                <a16:creationId xmlns:a16="http://schemas.microsoft.com/office/drawing/2014/main" xmlns="" id="{A2509F26-B5DC-4BA7-B476-4CB044237A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sp>
        <p:nvSpPr>
          <p:cNvPr id="10245" name="Rectangle 72">
            <a:extLst>
              <a:ext uri="{FF2B5EF4-FFF2-40B4-BE49-F238E27FC236}">
                <a16:creationId xmlns:a16="http://schemas.microsoft.com/office/drawing/2014/main" xmlns="" id="{DB103EB1-B135-4526-B883-33228FC27F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1480000">
            <a:off x="815340" y="683404"/>
            <a:ext cx="10561320" cy="5404104"/>
          </a:xfrm>
          <a:prstGeom prst="rect">
            <a:avLst/>
          </a:prstGeom>
          <a:solidFill>
            <a:srgbClr val="FFFFFF"/>
          </a:solidFill>
          <a:ln w="3175" cap="sq" cmpd="thinThick">
            <a:solidFill>
              <a:srgbClr val="DDDDDD"/>
            </a:solidFill>
            <a:miter lim="800000"/>
          </a:ln>
          <a:effectLst>
            <a:outerShdw blurRad="2667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mpact" panose="020B0806030902050204"/>
              <a:ea typeface="+mn-ea"/>
              <a:cs typeface="+mn-cs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xmlns="" id="{A89221EB-4490-414C-B918-1BEBF3A96B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8" r="1" b="1"/>
          <a:stretch/>
        </p:blipFill>
        <p:spPr bwMode="auto">
          <a:xfrm rot="21480000">
            <a:off x="1137837" y="1003258"/>
            <a:ext cx="9916327" cy="47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88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402</Words>
  <Application>Microsoft Office PowerPoint</Application>
  <PresentationFormat>Niestandardowy</PresentationFormat>
  <Paragraphs>27</Paragraphs>
  <Slides>17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Motyw pakietu Office</vt:lpstr>
      <vt:lpstr>Pielgrzymki Jana Pawła II do Polski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Pielgrzymki Jana Pawła II do Polski</dc:title>
  <dc:creator>Marta</dc:creator>
  <cp:lastModifiedBy>Marta</cp:lastModifiedBy>
  <cp:revision>6</cp:revision>
  <dcterms:created xsi:type="dcterms:W3CDTF">2020-05-12T10:02:51Z</dcterms:created>
  <dcterms:modified xsi:type="dcterms:W3CDTF">2020-05-12T10:32:01Z</dcterms:modified>
</cp:coreProperties>
</file>